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41"/>
  </p:notesMasterIdLst>
  <p:sldIdLst>
    <p:sldId id="256" r:id="rId9"/>
    <p:sldId id="263" r:id="rId10"/>
    <p:sldId id="257" r:id="rId11"/>
    <p:sldId id="258" r:id="rId12"/>
    <p:sldId id="2076138272" r:id="rId13"/>
    <p:sldId id="2076138285" r:id="rId14"/>
    <p:sldId id="282" r:id="rId15"/>
    <p:sldId id="268" r:id="rId16"/>
    <p:sldId id="270" r:id="rId17"/>
    <p:sldId id="272" r:id="rId18"/>
    <p:sldId id="271" r:id="rId19"/>
    <p:sldId id="2076138273" r:id="rId20"/>
    <p:sldId id="2076138274" r:id="rId21"/>
    <p:sldId id="2076138275" r:id="rId22"/>
    <p:sldId id="2076138276" r:id="rId23"/>
    <p:sldId id="2076138277" r:id="rId24"/>
    <p:sldId id="2076138280" r:id="rId25"/>
    <p:sldId id="2076138279" r:id="rId26"/>
    <p:sldId id="2076138281" r:id="rId27"/>
    <p:sldId id="2076138282" r:id="rId28"/>
    <p:sldId id="2076138283" r:id="rId29"/>
    <p:sldId id="2076138284" r:id="rId30"/>
    <p:sldId id="2076138286" r:id="rId31"/>
    <p:sldId id="2076138294" r:id="rId32"/>
    <p:sldId id="2076138287" r:id="rId33"/>
    <p:sldId id="2076138288" r:id="rId34"/>
    <p:sldId id="2076138295" r:id="rId35"/>
    <p:sldId id="2076138289" r:id="rId36"/>
    <p:sldId id="2076138290" r:id="rId37"/>
    <p:sldId id="2076138291" r:id="rId38"/>
    <p:sldId id="2076138292" r:id="rId39"/>
    <p:sldId id="207613829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94"/>
            <p14:sldId id="2076138287"/>
            <p14:sldId id="2076138288"/>
            <p14:sldId id="2076138295"/>
            <p14:sldId id="2076138289"/>
            <p14:sldId id="2076138290"/>
            <p14:sldId id="2076138291"/>
            <p14:sldId id="2076138292"/>
            <p14:sldId id="20761382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8/10/relationships/authors" Target="authors.xml"/><Relationship Id="rId20" Type="http://schemas.openxmlformats.org/officeDocument/2006/relationships/slide" Target="slides/slide12.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9/19/2023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9/19/2023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9/19/2023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9/19/2023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9/19/2023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9/19/2023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list pages</a:t>
            </a:r>
            <a:br>
              <a:rPr lang="en-GB" dirty="0"/>
            </a:br>
            <a:br>
              <a:rPr lang="en-GB" dirty="0"/>
            </a:br>
            <a:r>
              <a:rPr lang="en-GB" dirty="0"/>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 by ship-to country</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489283"/>
            <a:ext cx="9465558" cy="5124193"/>
          </a:xfrm>
          <a:prstGeom prst="rect">
            <a:avLst/>
          </a:prstGeom>
        </p:spPr>
      </p:pic>
    </p:spTree>
    <p:extLst>
      <p:ext uri="{BB962C8B-B14F-4D97-AF65-F5344CB8AC3E}">
        <p14:creationId xmlns:p14="http://schemas.microsoft.com/office/powerpoint/2010/main" val="394215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Installed apps by publisher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7650"/>
            <a:ext cx="9437567" cy="5387457"/>
          </a:xfrm>
          <a:prstGeom prst="rect">
            <a:avLst/>
          </a:prstGeom>
        </p:spPr>
      </p:pic>
    </p:spTree>
    <p:extLst>
      <p:ext uri="{BB962C8B-B14F-4D97-AF65-F5344CB8AC3E}">
        <p14:creationId xmlns:p14="http://schemas.microsoft.com/office/powerpoint/2010/main" val="1388524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Analyze Data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Find “old” items on stock – defining “old”</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561541"/>
            <a:ext cx="9261935" cy="5296459"/>
          </a:xfrm>
          <a:prstGeom prst="rect">
            <a:avLst/>
          </a:prstGeom>
        </p:spPr>
      </p:pic>
    </p:spTree>
    <p:extLst>
      <p:ext uri="{BB962C8B-B14F-4D97-AF65-F5344CB8AC3E}">
        <p14:creationId xmlns:p14="http://schemas.microsoft.com/office/powerpoint/2010/main" val="350126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Input</a:t>
            </a:r>
            <a:r>
              <a:rPr lang="en-GB" sz="4000" dirty="0"/>
              <a:t>/output by Month</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642249"/>
            <a:ext cx="9261935" cy="5135043"/>
          </a:xfrm>
          <a:prstGeom prst="rect">
            <a:avLst/>
          </a:prstGeom>
        </p:spPr>
      </p:pic>
    </p:spTree>
    <p:extLst>
      <p:ext uri="{BB962C8B-B14F-4D97-AF65-F5344CB8AC3E}">
        <p14:creationId xmlns:p14="http://schemas.microsoft.com/office/powerpoint/2010/main" val="317235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5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Now: self-service with Data Analysis</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2.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customXml/itemProps3.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126</TotalTime>
  <Words>208</Words>
  <Application>Microsoft Office PowerPoint</Application>
  <PresentationFormat>Widescreen</PresentationFormat>
  <Paragraphs>35</Paragraphs>
  <Slides>32</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32</vt:i4>
      </vt:variant>
    </vt:vector>
  </HeadingPairs>
  <TitlesOfParts>
    <vt:vector size="47"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Analyze Data on a list page</vt:lpstr>
      <vt:lpstr>Opens the list with additional analysis capabilities</vt:lpstr>
      <vt:lpstr>https://aka.ms/bcreporting</vt:lpstr>
      <vt:lpstr>https://aka.ms/bcdataanalysis</vt:lpstr>
      <vt:lpstr>Before: run a report, get a pdf</vt:lpstr>
      <vt:lpstr>Now: self-service with Data Analysis</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Sales by ship-to country</vt:lpstr>
      <vt:lpstr>Compliance: Who changed What When</vt:lpstr>
      <vt:lpstr>Compliance: Data Changes by table/field</vt:lpstr>
      <vt:lpstr>Compliance: Installed apps by publisher</vt:lpstr>
      <vt:lpstr>Compliance: License overview by user</vt:lpstr>
      <vt:lpstr>Inventory: Returned goods by Quarter and Item</vt:lpstr>
      <vt:lpstr>Inventory: Movements between locations</vt:lpstr>
      <vt:lpstr>Inventory: Find “old” items on stock – defining “old”</vt:lpstr>
      <vt:lpstr>Inventory: Input/output by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12</cp:revision>
  <dcterms:created xsi:type="dcterms:W3CDTF">2022-06-02T10:44:56Z</dcterms:created>
  <dcterms:modified xsi:type="dcterms:W3CDTF">2023-09-19T09:25:11Z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